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8" r:id="rId3"/>
    <p:sldId id="259" r:id="rId4"/>
    <p:sldId id="291" r:id="rId5"/>
    <p:sldId id="269" r:id="rId6"/>
    <p:sldId id="260" r:id="rId7"/>
    <p:sldId id="261" r:id="rId8"/>
    <p:sldId id="262" r:id="rId9"/>
    <p:sldId id="271" r:id="rId10"/>
    <p:sldId id="272" r:id="rId11"/>
    <p:sldId id="273" r:id="rId12"/>
    <p:sldId id="275" r:id="rId13"/>
    <p:sldId id="283" r:id="rId14"/>
    <p:sldId id="284" r:id="rId15"/>
    <p:sldId id="285" r:id="rId16"/>
    <p:sldId id="286" r:id="rId17"/>
    <p:sldId id="287" r:id="rId18"/>
    <p:sldId id="264" r:id="rId19"/>
    <p:sldId id="265" r:id="rId20"/>
    <p:sldId id="266" r:id="rId21"/>
    <p:sldId id="288" r:id="rId22"/>
    <p:sldId id="29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4D06F-9D32-4E89-B4A1-F1D050C37940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A0FDF-18DD-48C1-ABEC-43C30411A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48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A405D-0027-48E5-8552-8EB4F336B326}" type="datetime1">
              <a:rPr lang="en-US" smtClean="0"/>
              <a:t>3/22/2017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980D-12EC-48D0-9A76-B9DC188EBFD6}" type="datetime1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00F9-4A3F-4C75-A456-240989C87784}" type="datetime1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4B35-A4AC-437D-BE9A-C145041EB1E4}" type="datetime1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1E82-2723-41B5-8A63-83C86B01454B}" type="datetime1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2DF7-1469-4331-8BCF-18FEACCDDEA8}" type="datetime1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ACFA-A13B-44F6-B05E-52D777B4CA1E}" type="datetime1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B301-0BEE-4D5A-9EEA-443FD9B0CC3D}" type="datetime1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18D7-5E08-430E-AE18-C8F2288E9D95}" type="datetime1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1536-3D94-4F38-B27E-192721C09EA5}" type="datetime1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C68F-DC26-4B89-B06F-02F11FF92AD0}" type="datetime1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DD7950-0CBF-44FB-A6AA-2C055D185A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37A645-3AC7-4017-A133-5359BA148746}" type="datetime1">
              <a:rPr lang="en-US" smtClean="0"/>
              <a:t>3/22/2017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DD7950-0CBF-44FB-A6AA-2C055D185AA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305800" cy="1429512"/>
          </a:xfrm>
        </p:spPr>
        <p:txBody>
          <a:bodyPr>
            <a:noAutofit/>
          </a:bodyPr>
          <a:lstStyle/>
          <a:p>
            <a:pPr algn="ctr"/>
            <a:r>
              <a:rPr lang="lt-LT" sz="6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Van</a:t>
            </a:r>
            <a:r>
              <a:rPr lang="en-US" sz="6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duo – </a:t>
            </a:r>
            <a:r>
              <a:rPr lang="en-US" sz="6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gyvyb</a:t>
            </a:r>
            <a:r>
              <a:rPr lang="lt-LT" sz="6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ės šaltinis</a:t>
            </a:r>
            <a:endParaRPr lang="en-US" sz="6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Tvarkydami kambarius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325" y="2158206"/>
            <a:ext cx="3943350" cy="39433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7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Laistydami gėles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209800"/>
            <a:ext cx="4267200" cy="35813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 žinai, kad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dirty="0"/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Gerti žmonėms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tinkamo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vandens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visame pasaulyje yra labai mažai. 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Ir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jo turi užtekti visiems 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pasaulio žmonėms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Vanduo 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mums yra kasdienis ir įprastas dalykas, kurio visai nevertiname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ir netaupome.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eigu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vanduo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netikėtai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išnyktų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tada 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ir suprastume,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kok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mums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gyvybiškai svarb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us.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lt-LT" sz="3500" b="1" i="1" u="sng" dirty="0" smtClean="0">
                <a:latin typeface="Times New Roman" pitchFamily="18" charset="0"/>
                <a:cs typeface="Times New Roman" pitchFamily="18" charset="0"/>
              </a:rPr>
              <a:t>ą reikia daryti, kad vand</a:t>
            </a:r>
            <a:r>
              <a:rPr lang="en-US" sz="3500" b="1" i="1" u="sng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lt-LT" sz="3500" b="1" i="1" u="sng" dirty="0" smtClean="0">
                <a:latin typeface="Times New Roman" pitchFamily="18" charset="0"/>
                <a:cs typeface="Times New Roman" pitchFamily="18" charset="0"/>
              </a:rPr>
              <a:t>ns mums niekada nepritrūktų?</a:t>
            </a:r>
            <a:endParaRPr lang="lt-LT" sz="35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5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žsukime čiaupą, kai valomės dantis</a:t>
            </a:r>
            <a:endParaRPr lang="lt-LT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pPr marL="0" indent="0">
              <a:buNone/>
            </a:pP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taip per metus sutaupysim kelis šimtus litrų vandens</a:t>
            </a:r>
            <a:endParaRPr lang="lt-L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28800"/>
            <a:ext cx="5334000" cy="38310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5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8229600" cy="1143000"/>
          </a:xfrm>
        </p:spPr>
        <p:txBody>
          <a:bodyPr/>
          <a:lstStyle/>
          <a:p>
            <a:r>
              <a:rPr lang="lt-LT" dirty="0" smtClean="0">
                <a:solidFill>
                  <a:schemeClr val="tx1"/>
                </a:solidFill>
                <a:latin typeface="AR HERMANN" panose="02000000000000000000" pitchFamily="2" charset="0"/>
              </a:rPr>
              <a:t>Naudokime indaploves</a:t>
            </a:r>
            <a:endParaRPr lang="lt-LT" dirty="0">
              <a:solidFill>
                <a:schemeClr val="tx1"/>
              </a:solidFill>
              <a:latin typeface="AR HERMAN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pPr marL="0" indent="0">
              <a:buNone/>
            </a:pP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Nes indaplovės sunaudoja mažiau vandens nei mes plaudami rankomis.</a:t>
            </a:r>
            <a:endParaRPr lang="lt-L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17" y="1575655"/>
            <a:ext cx="5505165" cy="370668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6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Iki galo užsukime čiaupus, kad nelašėtų vanduo.</a:t>
            </a:r>
            <a:endParaRPr lang="lt-LT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847088"/>
            <a:ext cx="6324600" cy="47061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72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Trumpiau maudykimės duše.</a:t>
            </a:r>
            <a:endParaRPr lang="lt-LT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057400"/>
            <a:ext cx="6781800" cy="4495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6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77112"/>
          </a:xfrm>
        </p:spPr>
        <p:txBody>
          <a:bodyPr>
            <a:normAutofit fontScale="90000"/>
          </a:bodyPr>
          <a:lstStyle/>
          <a:p>
            <a:r>
              <a:rPr lang="lt-LT" dirty="0"/>
              <a:t> </a:t>
            </a:r>
            <a:br>
              <a:rPr lang="lt-LT" dirty="0"/>
            </a:b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Daržo ir sodo laistymui naudokime lietaus vandenį, o ne geriamąjį.</a:t>
            </a:r>
            <a:endParaRPr lang="lt-LT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981200"/>
            <a:ext cx="5491163" cy="4419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0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09800"/>
            <a:ext cx="8229600" cy="2876550"/>
          </a:xfrm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</a:t>
            </a:r>
            <a:r>
              <a:rPr lang="en-US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</a:t>
            </a:r>
            <a:r>
              <a:rPr lang="lt-LT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šia vandenį?</a:t>
            </a:r>
            <a:endParaRPr lang="en-US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Fabrikai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vandens-tar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043906"/>
            <a:ext cx="6629400" cy="41719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tx1"/>
                </a:solidFill>
                <a:latin typeface="AR HERMANN" panose="02000000000000000000" pitchFamily="2" charset="0"/>
              </a:rPr>
              <a:t>Kas yra tas vanduo ir kam jis reikalingas?</a:t>
            </a:r>
            <a:endParaRPr lang="lt-LT" dirty="0">
              <a:solidFill>
                <a:schemeClr val="tx1"/>
              </a:solidFill>
              <a:latin typeface="AR HERMAN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lt-LT" sz="2800" b="1" smtClean="0">
                <a:latin typeface="Times New Roman" pitchFamily="18" charset="0"/>
                <a:cs typeface="Times New Roman" pitchFamily="18" charset="0"/>
              </a:rPr>
              <a:t>Vanduo </a:t>
            </a:r>
            <a:r>
              <a:rPr lang="lt-LT" sz="2800" b="1" dirty="0" smtClean="0">
                <a:latin typeface="Times New Roman" pitchFamily="18" charset="0"/>
                <a:cs typeface="Times New Roman" pitchFamily="18" charset="0"/>
              </a:rPr>
              <a:t>– tai energija mūsų organizmui. Jis mažina nuovargį, blogą nuotaiką, skatina mąstymą.</a:t>
            </a:r>
          </a:p>
          <a:p>
            <a:endParaRPr lang="lt-LT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Vanduo</a:t>
            </a:r>
            <a:r>
              <a:rPr lang="lt-LT" sz="2800" b="1" dirty="0" smtClean="0">
                <a:latin typeface="Times New Roman" pitchFamily="18" charset="0"/>
                <a:cs typeface="Times New Roman" pitchFamily="18" charset="0"/>
              </a:rPr>
              <a:t> valo iš organizmo kenksmingas medžiagas, taip pat padeda apsisaugoti nuo įvairių ligų.</a:t>
            </a:r>
          </a:p>
          <a:p>
            <a:endParaRPr lang="lt-LT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800" b="1" dirty="0" smtClean="0">
                <a:latin typeface="Times New Roman" pitchFamily="18" charset="0"/>
                <a:cs typeface="Times New Roman" pitchFamily="18" charset="0"/>
              </a:rPr>
              <a:t>Žmogus be vandens gali išgyventi tik apie savaitę.</a:t>
            </a:r>
          </a:p>
          <a:p>
            <a:pPr marL="0" indent="0">
              <a:buNone/>
            </a:pPr>
            <a:endParaRPr lang="lt-L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86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Šiukšlės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4044113_p6M2O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81200"/>
            <a:ext cx="7239000" cy="4343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Žmonių ūkinė veikla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922" y="1935163"/>
            <a:ext cx="6584155" cy="43894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6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Nafta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981200"/>
            <a:ext cx="5943600" cy="3886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13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5344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Nors vandens mes turime ir daug, tačiau jį reikia saugoti, valyti ir stengtis neteršti.. Nes vanduo yra begalo svarbus kiekvienam iš mūsų...</a:t>
            </a:r>
            <a:r>
              <a:rPr lang="lt-LT" sz="3600" dirty="0">
                <a:latin typeface="AR HERMANN" panose="02000000000000000000" pitchFamily="2" charset="0"/>
              </a:rPr>
              <a:t/>
            </a:r>
            <a:br>
              <a:rPr lang="lt-LT" sz="3600" dirty="0">
                <a:latin typeface="AR HERMANN" panose="02000000000000000000" pitchFamily="2" charset="0"/>
              </a:rPr>
            </a:br>
            <a:endParaRPr lang="lt-LT" sz="3600" dirty="0">
              <a:latin typeface="AR HERMAN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048000"/>
            <a:ext cx="2743200" cy="3009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1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6" y="533400"/>
            <a:ext cx="8229600" cy="914400"/>
          </a:xfrm>
        </p:spPr>
        <p:txBody>
          <a:bodyPr>
            <a:noAutofit/>
          </a:bodyPr>
          <a:lstStyle/>
          <a:p>
            <a:r>
              <a:rPr lang="lt-LT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Jei norime būti sveiki per dieną turime išgerti vidutiniškai apie 8 stiklines vandens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706" y="1935163"/>
            <a:ext cx="8128587" cy="43894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sz="3600" dirty="0" smtClean="0">
                <a:latin typeface="Times New Roman" pitchFamily="18" charset="0"/>
                <a:cs typeface="Times New Roman" pitchFamily="18" charset="0"/>
              </a:rPr>
              <a:t>Kūno svoris (kg) * 0,03 ml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vandens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kiekis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lt-LT" sz="3600" dirty="0" smtClean="0">
                <a:latin typeface="Times New Roman" pitchFamily="18" charset="0"/>
                <a:cs typeface="Times New Roman" pitchFamily="18" charset="0"/>
              </a:rPr>
              <a:t>į reikia išgerti per dieną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auksin</a:t>
            </a:r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ės’’ vandens gėrimo taisyklės: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33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200" b="1" i="1" dirty="0">
                <a:latin typeface="Times New Roman" pitchFamily="18" charset="0"/>
                <a:cs typeface="Times New Roman" pitchFamily="18" charset="0"/>
              </a:rPr>
              <a:t>Atsikėlus ryte išgerti 1 stiklinę </a:t>
            </a:r>
            <a:r>
              <a:rPr lang="lt-LT" sz="3200" b="1" i="1" dirty="0" smtClean="0">
                <a:latin typeface="Times New Roman" pitchFamily="18" charset="0"/>
                <a:cs typeface="Times New Roman" pitchFamily="18" charset="0"/>
              </a:rPr>
              <a:t>vandens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2. 30 min.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prieš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maisto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lt-LT" sz="3200" b="1" i="1" dirty="0" smtClean="0">
                <a:latin typeface="Times New Roman" pitchFamily="18" charset="0"/>
                <a:cs typeface="Times New Roman" pitchFamily="18" charset="0"/>
              </a:rPr>
              <a:t>lgymą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išgerti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stiklinę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vandens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Valgant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200" b="1" i="1" dirty="0" smtClean="0">
                <a:latin typeface="Times New Roman" pitchFamily="18" charset="0"/>
                <a:cs typeface="Times New Roman" pitchFamily="18" charset="0"/>
              </a:rPr>
              <a:t>vandens negerti.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4. 30 min.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prieš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miegą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išgerti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stiklinę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vandens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it-IT" sz="3200" b="1" i="1" dirty="0">
                <a:latin typeface="Times New Roman" pitchFamily="18" charset="0"/>
                <a:cs typeface="Times New Roman" pitchFamily="18" charset="0"/>
              </a:rPr>
              <a:t>Kai norima gerti - geriamas </a:t>
            </a:r>
            <a:r>
              <a:rPr lang="it-IT" sz="3200" b="1" i="1" dirty="0" smtClean="0">
                <a:latin typeface="Times New Roman" pitchFamily="18" charset="0"/>
                <a:cs typeface="Times New Roman" pitchFamily="18" charset="0"/>
              </a:rPr>
              <a:t>vanduo</a:t>
            </a:r>
            <a:r>
              <a:rPr lang="lt-LT" sz="3200" b="1" i="1" dirty="0" smtClean="0">
                <a:latin typeface="Times New Roman" pitchFamily="18" charset="0"/>
                <a:cs typeface="Times New Roman" pitchFamily="18" charset="0"/>
              </a:rPr>
              <a:t>, o ne sultys.</a:t>
            </a:r>
            <a:r>
              <a:rPr lang="it-IT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 HERMANN" panose="02000000000000000000" pitchFamily="2" charset="0"/>
              </a:rPr>
              <a:t/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  <a:latin typeface="AR HERMANN" panose="02000000000000000000" pitchFamily="2" charset="0"/>
              </a:rPr>
            </a:b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 HERMANN" panose="02000000000000000000" pitchFamily="2" charset="0"/>
            </a:endParaRP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6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8305800" cy="2267712"/>
          </a:xfrm>
        </p:spPr>
        <p:txBody>
          <a:bodyPr>
            <a:normAutofit/>
          </a:bodyPr>
          <a:lstStyle/>
          <a:p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Vand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lt-LT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į mes ne tik geriame, bet jį naudojame ir kasdieninėje buityje...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Gamindami maistą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epositphotos_6576991_L1-1024x6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704" y="1935163"/>
            <a:ext cx="6590592" cy="438943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Pramogaudami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526308722.494.331.0.107.0.9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2034381"/>
            <a:ext cx="6273800" cy="4191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Prausdamiesi</a:t>
            </a:r>
            <a:endParaRPr lang="lt-LT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014" y="1935163"/>
            <a:ext cx="4979971" cy="43894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7950-0CBF-44FB-A6AA-2C055D185A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577</TotalTime>
  <Words>342</Words>
  <Application>Microsoft Office PowerPoint</Application>
  <PresentationFormat>On-screen Show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Vanduo – gyvybės šaltinis</vt:lpstr>
      <vt:lpstr>Kas yra tas vanduo ir kam jis reikalingas?</vt:lpstr>
      <vt:lpstr>Jei norime būti sveiki per dieną turime išgerti vidutiniškai apie 8 stiklines vandens</vt:lpstr>
      <vt:lpstr>Slide 4</vt:lpstr>
      <vt:lpstr>5 ,,auksinės’’ vandens gėrimo taisyklės:</vt:lpstr>
      <vt:lpstr>Vandenį mes ne tik geriame, bet jį naudojame ir kasdieninėje buityje...</vt:lpstr>
      <vt:lpstr>Gamindami maistą</vt:lpstr>
      <vt:lpstr>Pramogaudami</vt:lpstr>
      <vt:lpstr>Prausdamiesi</vt:lpstr>
      <vt:lpstr>Tvarkydami kambarius</vt:lpstr>
      <vt:lpstr>Laistydami gėles</vt:lpstr>
      <vt:lpstr>Ar žinai, kad</vt:lpstr>
      <vt:lpstr>Užsukime čiaupą, kai valomės dantis</vt:lpstr>
      <vt:lpstr>Naudokime indaploves</vt:lpstr>
      <vt:lpstr>Iki galo užsukime čiaupus, kad nelašėtų vanduo.</vt:lpstr>
      <vt:lpstr>Trumpiau maudykimės duše.</vt:lpstr>
      <vt:lpstr>  Daržo ir sodo laistymui naudokime lietaus vandenį, o ne geriamąjį.</vt:lpstr>
      <vt:lpstr>Kas teršia vandenį?</vt:lpstr>
      <vt:lpstr>Fabrikai</vt:lpstr>
      <vt:lpstr>Šiukšlės</vt:lpstr>
      <vt:lpstr>Žmonių ūkinė veikla</vt:lpstr>
      <vt:lpstr>Nafta</vt:lpstr>
      <vt:lpstr>Nors vandens mes turime ir daug, tačiau jį reikia saugoti, valyti ir stengtis neteršti.. Nes vanduo yra begalo svarbus kiekvienam iš mūsų...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Vandens diena</dc:title>
  <dc:creator>Vytaute</dc:creator>
  <cp:lastModifiedBy>Vytaute</cp:lastModifiedBy>
  <cp:revision>85</cp:revision>
  <dcterms:created xsi:type="dcterms:W3CDTF">2015-03-02T17:26:55Z</dcterms:created>
  <dcterms:modified xsi:type="dcterms:W3CDTF">2017-03-22T20:37:56Z</dcterms:modified>
</cp:coreProperties>
</file>